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20649552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апреля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84047137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северо-восточный 8-13, днем порывы 15-20 м/с. Температура воздуха ночью 11-13, днем 25-27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8-13 м/с. Температура воздуха 12-14 тепла.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95876" y="207167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./Әмірова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Д.Қ.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14387</TotalTime>
  <Words>612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4051</cp:revision>
  <cp:lastPrinted>2021-07-01T03:56:27Z</cp:lastPrinted>
  <dcterms:created xsi:type="dcterms:W3CDTF">2018-03-27T06:03:00Z</dcterms:created>
  <dcterms:modified xsi:type="dcterms:W3CDTF">2026-04-26T06:57:13Z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